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0"/>
    <p:restoredTop sz="96405"/>
  </p:normalViewPr>
  <p:slideViewPr>
    <p:cSldViewPr snapToGrid="0" snapToObjects="1">
      <p:cViewPr varScale="1">
        <p:scale>
          <a:sx n="68" d="100"/>
          <a:sy n="68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9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5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2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DBD72-8A34-4B49-A3EC-A9A0CA65DE4E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28246-7284-2B4F-900A-8946C6FEAD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4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creditacion@cfia.c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78B0BC8-5796-46F5-B361-A2BDAE42BF61}"/>
              </a:ext>
            </a:extLst>
          </p:cNvPr>
          <p:cNvSpPr txBox="1"/>
          <p:nvPr/>
        </p:nvSpPr>
        <p:spPr>
          <a:xfrm>
            <a:off x="618978" y="1153550"/>
            <a:ext cx="82577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Once características del modelo de acreditación del CFIA para programas de Ingeniería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7154F7-3785-4FF5-A18F-E5C4D8004EF6}"/>
              </a:ext>
            </a:extLst>
          </p:cNvPr>
          <p:cNvSpPr txBox="1"/>
          <p:nvPr/>
        </p:nvSpPr>
        <p:spPr>
          <a:xfrm>
            <a:off x="122646" y="5333312"/>
            <a:ext cx="7559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>
                <a:latin typeface="Courier New" panose="02070309020205020404" pitchFamily="49" charset="0"/>
                <a:cs typeface="Courier New" panose="02070309020205020404" pitchFamily="49" charset="0"/>
              </a:rPr>
              <a:t>Por: Dr. Ing. Daniel Hernández Jiménez</a:t>
            </a:r>
          </a:p>
          <a:p>
            <a:r>
              <a:rPr lang="es-CR" dirty="0">
                <a:latin typeface="Courier New" panose="02070309020205020404" pitchFamily="49" charset="0"/>
                <a:cs typeface="Courier New" panose="02070309020205020404" pitchFamily="49" charset="0"/>
              </a:rPr>
              <a:t>Jefe de la Agencia de Acreditación del CFIA</a:t>
            </a:r>
          </a:p>
        </p:txBody>
      </p:sp>
    </p:spTree>
    <p:extLst>
      <p:ext uri="{BB962C8B-B14F-4D97-AF65-F5344CB8AC3E}">
        <p14:creationId xmlns:p14="http://schemas.microsoft.com/office/powerpoint/2010/main" val="55094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967496"/>
            <a:ext cx="8623495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Se </a:t>
            </a:r>
            <a:r>
              <a:rPr lang="en-US" sz="4000" dirty="0" err="1"/>
              <a:t>basa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la </a:t>
            </a:r>
            <a:r>
              <a:rPr lang="en-US" sz="4000" b="1" dirty="0" err="1"/>
              <a:t>confianza</a:t>
            </a:r>
            <a:endParaRPr lang="en-US" sz="4000" b="1" dirty="0"/>
          </a:p>
          <a:p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b="1" dirty="0" err="1"/>
              <a:t>específico</a:t>
            </a:r>
            <a:endParaRPr lang="en-US" sz="4000" dirty="0"/>
          </a:p>
          <a:p>
            <a:r>
              <a:rPr lang="en-US" sz="4000" dirty="0"/>
              <a:t>Es un </a:t>
            </a:r>
            <a:r>
              <a:rPr lang="en-US" sz="4000" b="1" dirty="0" err="1"/>
              <a:t>proceso</a:t>
            </a:r>
            <a:endParaRPr lang="en-US" sz="4000" b="1" dirty="0"/>
          </a:p>
          <a:p>
            <a:r>
              <a:rPr lang="en-US" sz="4000" dirty="0"/>
              <a:t>Se </a:t>
            </a:r>
            <a:r>
              <a:rPr lang="en-US" sz="4000" dirty="0" err="1"/>
              <a:t>justifica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la </a:t>
            </a:r>
            <a:r>
              <a:rPr lang="en-US" sz="4000" dirty="0" err="1"/>
              <a:t>búsqueda</a:t>
            </a:r>
            <a:r>
              <a:rPr lang="en-US" sz="4000" dirty="0"/>
              <a:t> de la </a:t>
            </a:r>
            <a:r>
              <a:rPr lang="en-US" sz="4000" b="1" dirty="0" err="1"/>
              <a:t>comprensión</a:t>
            </a:r>
            <a:endParaRPr lang="en-US" sz="4000" b="1" dirty="0"/>
          </a:p>
          <a:p>
            <a:r>
              <a:rPr lang="en-US" sz="4000" dirty="0"/>
              <a:t>Tiene </a:t>
            </a:r>
            <a:r>
              <a:rPr lang="en-US" sz="4000" dirty="0" err="1"/>
              <a:t>como</a:t>
            </a:r>
            <a:r>
              <a:rPr lang="en-US" sz="4000" dirty="0"/>
              <a:t> </a:t>
            </a:r>
            <a:r>
              <a:rPr lang="en-US" sz="4000" dirty="0" err="1"/>
              <a:t>propósito</a:t>
            </a:r>
            <a:r>
              <a:rPr lang="en-US" sz="4000" dirty="0"/>
              <a:t> la </a:t>
            </a:r>
            <a:r>
              <a:rPr lang="en-US" sz="4000" b="1" dirty="0" err="1"/>
              <a:t>mejora</a:t>
            </a:r>
            <a:endParaRPr lang="en-US" sz="4000" b="1" dirty="0"/>
          </a:p>
          <a:p>
            <a:r>
              <a:rPr lang="en-US" sz="4000" dirty="0"/>
              <a:t>Se </a:t>
            </a:r>
            <a:r>
              <a:rPr lang="en-US" sz="4000" dirty="0" err="1"/>
              <a:t>realiza</a:t>
            </a:r>
            <a:r>
              <a:rPr lang="en-US" sz="4000" dirty="0"/>
              <a:t> </a:t>
            </a:r>
            <a:r>
              <a:rPr lang="en-US" sz="4000" dirty="0" err="1"/>
              <a:t>por</a:t>
            </a:r>
            <a:r>
              <a:rPr lang="en-US" sz="4000" dirty="0"/>
              <a:t> medio del </a:t>
            </a:r>
            <a:r>
              <a:rPr lang="en-US" sz="4000" b="1" dirty="0" err="1"/>
              <a:t>diálogo</a:t>
            </a:r>
            <a:endParaRPr lang="en-US" sz="4000" b="1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08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C4D5A7-28EA-4076-8108-57B429216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9190"/>
            <a:ext cx="7886700" cy="4351338"/>
          </a:xfrm>
        </p:spPr>
        <p:txBody>
          <a:bodyPr>
            <a:noAutofit/>
          </a:bodyPr>
          <a:lstStyle/>
          <a:p>
            <a:r>
              <a:rPr lang="en-US" sz="4000" dirty="0"/>
              <a:t>Es </a:t>
            </a:r>
            <a:r>
              <a:rPr lang="en-US" sz="4000" b="1" dirty="0" err="1"/>
              <a:t>sintético</a:t>
            </a:r>
            <a:r>
              <a:rPr lang="en-US" sz="4000" dirty="0"/>
              <a:t>: solo 83 </a:t>
            </a:r>
            <a:r>
              <a:rPr lang="en-US" sz="4000" dirty="0" err="1"/>
              <a:t>criterios</a:t>
            </a:r>
            <a:endParaRPr lang="en-US" sz="4000" dirty="0"/>
          </a:p>
          <a:p>
            <a:r>
              <a:rPr lang="es-CR" sz="4000" b="1" dirty="0"/>
              <a:t>Reconocimiento</a:t>
            </a:r>
            <a:r>
              <a:rPr lang="es-CR" sz="4000" dirty="0"/>
              <a:t> internacional </a:t>
            </a:r>
          </a:p>
          <a:p>
            <a:r>
              <a:rPr lang="es-CR" sz="4000" dirty="0"/>
              <a:t>La autoevaluación es </a:t>
            </a:r>
            <a:r>
              <a:rPr lang="es-CR" sz="4000" b="1" dirty="0"/>
              <a:t>en línea</a:t>
            </a:r>
          </a:p>
          <a:p>
            <a:r>
              <a:rPr lang="es-CR" sz="4000" dirty="0"/>
              <a:t>Es producto del </a:t>
            </a:r>
            <a:r>
              <a:rPr lang="es-CR" sz="4000" b="1" dirty="0"/>
              <a:t>consenso</a:t>
            </a:r>
          </a:p>
          <a:p>
            <a:r>
              <a:rPr lang="es-CR" sz="4000" dirty="0"/>
              <a:t>Tiene </a:t>
            </a:r>
            <a:r>
              <a:rPr lang="es-CR" sz="4000" b="1" dirty="0"/>
              <a:t>acompañamiento</a:t>
            </a:r>
          </a:p>
          <a:p>
            <a:endParaRPr lang="es-CR" sz="4000" dirty="0"/>
          </a:p>
        </p:txBody>
      </p:sp>
    </p:spTree>
    <p:extLst>
      <p:ext uri="{BB962C8B-B14F-4D97-AF65-F5344CB8AC3E}">
        <p14:creationId xmlns:p14="http://schemas.microsoft.com/office/powerpoint/2010/main" val="249272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374EA94-1521-4374-AE08-392BA34F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latin typeface="Courier New" panose="02070309020205020404" pitchFamily="49" charset="0"/>
                <a:cs typeface="Courier New" panose="02070309020205020404" pitchFamily="49" charset="0"/>
              </a:rPr>
              <a:t>Muchas gracias por su atención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DD0FAE0-EC2D-40ED-BF53-ABBB3DCDA11F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endParaRPr lang="es-CR" altLang="es-CR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r>
              <a:rPr lang="es-CR" altLang="es-CR" b="1" dirty="0">
                <a:latin typeface="Courier New" panose="02070309020205020404" pitchFamily="49" charset="0"/>
                <a:cs typeface="Courier New" panose="02070309020205020404" pitchFamily="49" charset="0"/>
              </a:rPr>
              <a:t>Medios de contacto: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r>
              <a:rPr lang="es-CR" altLang="es-CR" dirty="0">
                <a:latin typeface="Courier New" panose="02070309020205020404" pitchFamily="49" charset="0"/>
                <a:cs typeface="Courier New" panose="02070309020205020404" pitchFamily="49" charset="0"/>
              </a:rPr>
              <a:t>Correo electrónico:  </a:t>
            </a:r>
            <a:r>
              <a:rPr lang="es-CR" altLang="es-CR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acreditacion@cfia.cr</a:t>
            </a:r>
            <a:endParaRPr lang="es-CR" altLang="es-C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endParaRPr lang="es-CR" altLang="es-C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r>
              <a:rPr lang="es-CR" altLang="es-CR" dirty="0">
                <a:latin typeface="Courier New" panose="02070309020205020404" pitchFamily="49" charset="0"/>
                <a:cs typeface="Courier New" panose="02070309020205020404" pitchFamily="49" charset="0"/>
              </a:rPr>
              <a:t>Teléfono: 2103-2313 / 2103-2250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  <a:buFontTx/>
              <a:buNone/>
            </a:pPr>
            <a:r>
              <a:rPr lang="es-CR" altLang="es-C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http://www.cfia.or.cr/acreditacion.html</a:t>
            </a:r>
          </a:p>
        </p:txBody>
      </p:sp>
    </p:spTree>
    <p:extLst>
      <p:ext uri="{BB962C8B-B14F-4D97-AF65-F5344CB8AC3E}">
        <p14:creationId xmlns:p14="http://schemas.microsoft.com/office/powerpoint/2010/main" val="275692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112</Words>
  <Application>Microsoft Office PowerPoint</Application>
  <PresentationFormat>Carta (216 x 279 mm)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Presentación de PowerPoint</vt:lpstr>
      <vt:lpstr>Presentación de PowerPoint</vt:lpstr>
      <vt:lpstr>Presentación de PowerPoint</vt:lpstr>
      <vt:lpstr>Muchas 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Alejandra Sandino</dc:creator>
  <cp:lastModifiedBy>Daniel Hernández</cp:lastModifiedBy>
  <cp:revision>21</cp:revision>
  <dcterms:created xsi:type="dcterms:W3CDTF">2016-01-08T16:30:57Z</dcterms:created>
  <dcterms:modified xsi:type="dcterms:W3CDTF">2018-05-04T17:21:46Z</dcterms:modified>
</cp:coreProperties>
</file>