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0"/>
    <p:restoredTop sz="96405"/>
  </p:normalViewPr>
  <p:slideViewPr>
    <p:cSldViewPr snapToGrid="0" snapToObjects="1">
      <p:cViewPr varScale="1">
        <p:scale>
          <a:sx n="41" d="100"/>
          <a:sy n="41" d="100"/>
        </p:scale>
        <p:origin x="121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9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5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5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2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DBD72-8A34-4B49-A3EC-A9A0CA65DE4E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4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creditacion@cfia.c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78B0BC8-5796-46F5-B361-A2BDAE42BF61}"/>
              </a:ext>
            </a:extLst>
          </p:cNvPr>
          <p:cNvSpPr txBox="1"/>
          <p:nvPr/>
        </p:nvSpPr>
        <p:spPr>
          <a:xfrm>
            <a:off x="618978" y="1153550"/>
            <a:ext cx="82577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419" altLang="es-419" sz="4400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Eleven </a:t>
            </a:r>
            <a:r>
              <a:rPr lang="es-419" altLang="es-419" sz="4400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features</a:t>
            </a:r>
            <a:r>
              <a:rPr lang="es-419" altLang="es-419" sz="4400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419" altLang="es-419" sz="4400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419" altLang="es-419" sz="4400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419" altLang="es-419" sz="4400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CFIA´s</a:t>
            </a:r>
            <a:r>
              <a:rPr lang="es-419" altLang="es-419" sz="4400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419" altLang="es-419" sz="4400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accreditation</a:t>
            </a:r>
            <a:r>
              <a:rPr lang="es-419" altLang="es-419" sz="4400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419" altLang="es-419" sz="4400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es-419" altLang="es-419" sz="4400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419" altLang="es-419" sz="4400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419" altLang="es-419" sz="4400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419" altLang="es-419" sz="4400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Engineering</a:t>
            </a:r>
            <a:r>
              <a:rPr lang="es-419" altLang="es-419" sz="4400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419" altLang="es-419" sz="4400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programs</a:t>
            </a:r>
            <a:r>
              <a:rPr lang="es-419" altLang="es-419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419" altLang="es-419" sz="6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B7154F7-3785-4FF5-A18F-E5C4D8004EF6}"/>
              </a:ext>
            </a:extLst>
          </p:cNvPr>
          <p:cNvSpPr txBox="1"/>
          <p:nvPr/>
        </p:nvSpPr>
        <p:spPr>
          <a:xfrm>
            <a:off x="122646" y="5333312"/>
            <a:ext cx="7559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es-CR" dirty="0">
                <a:latin typeface="Courier New" panose="02070309020205020404" pitchFamily="49" charset="0"/>
                <a:cs typeface="Courier New" panose="02070309020205020404" pitchFamily="49" charset="0"/>
              </a:rPr>
              <a:t>: Dr. Eng. Daniel Hernández Jiménez</a:t>
            </a:r>
          </a:p>
          <a:p>
            <a:r>
              <a:rPr lang="es-419" altLang="es-419" dirty="0">
                <a:latin typeface="Courier New" panose="02070309020205020404" pitchFamily="49" charset="0"/>
                <a:cs typeface="Courier New" panose="02070309020205020404" pitchFamily="49" charset="0"/>
              </a:rPr>
              <a:t>CFIA </a:t>
            </a:r>
            <a:r>
              <a:rPr lang="es-419" altLang="es-419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Accreditation</a:t>
            </a:r>
            <a:r>
              <a:rPr lang="es-419" altLang="es-419" dirty="0">
                <a:latin typeface="Courier New" panose="02070309020205020404" pitchFamily="49" charset="0"/>
                <a:cs typeface="Courier New" panose="02070309020205020404" pitchFamily="49" charset="0"/>
              </a:rPr>
              <a:t> Agency Head</a:t>
            </a:r>
          </a:p>
          <a:p>
            <a:endParaRPr lang="es-C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4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967496"/>
            <a:ext cx="8623495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It is based on trust</a:t>
            </a:r>
          </a:p>
          <a:p>
            <a:r>
              <a:rPr lang="en-US" sz="4000" dirty="0"/>
              <a:t>It is specific </a:t>
            </a:r>
          </a:p>
          <a:p>
            <a:r>
              <a:rPr lang="en-US" sz="4000" dirty="0"/>
              <a:t>It is a process</a:t>
            </a:r>
            <a:endParaRPr lang="en-US" sz="4000" b="1" dirty="0"/>
          </a:p>
          <a:p>
            <a:r>
              <a:rPr lang="en-US" sz="4000" dirty="0"/>
              <a:t>It is justified in the search for understanding</a:t>
            </a:r>
          </a:p>
          <a:p>
            <a:r>
              <a:rPr lang="en-US" sz="4000" dirty="0"/>
              <a:t>Its purpose is improvement</a:t>
            </a:r>
          </a:p>
          <a:p>
            <a:r>
              <a:rPr lang="es-419" sz="4000" dirty="0" err="1"/>
              <a:t>It</a:t>
            </a:r>
            <a:r>
              <a:rPr lang="es-419" sz="4000" dirty="0"/>
              <a:t> </a:t>
            </a:r>
            <a:r>
              <a:rPr lang="es-419" sz="4000" dirty="0" err="1"/>
              <a:t>is</a:t>
            </a:r>
            <a:r>
              <a:rPr lang="es-419" sz="4000" dirty="0"/>
              <a:t> done </a:t>
            </a:r>
            <a:r>
              <a:rPr lang="es-419" sz="4000" dirty="0" err="1"/>
              <a:t>through</a:t>
            </a:r>
            <a:r>
              <a:rPr lang="es-419" sz="4000" dirty="0"/>
              <a:t> dialogue</a:t>
            </a:r>
            <a:endParaRPr lang="en-US" sz="4000" dirty="0"/>
          </a:p>
          <a:p>
            <a:endParaRPr lang="en-US" sz="4000" dirty="0"/>
          </a:p>
          <a:p>
            <a:endParaRPr lang="en-US" sz="4000" b="1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08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C4D5A7-28EA-4076-8108-57B429216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9190"/>
            <a:ext cx="7886700" cy="4351338"/>
          </a:xfrm>
        </p:spPr>
        <p:txBody>
          <a:bodyPr>
            <a:noAutofit/>
          </a:bodyPr>
          <a:lstStyle/>
          <a:p>
            <a:r>
              <a:rPr lang="es-419" sz="4000" dirty="0" err="1"/>
              <a:t>It</a:t>
            </a:r>
            <a:r>
              <a:rPr lang="es-419" sz="4000" dirty="0"/>
              <a:t> </a:t>
            </a:r>
            <a:r>
              <a:rPr lang="es-419" sz="4000" dirty="0" err="1"/>
              <a:t>is</a:t>
            </a:r>
            <a:r>
              <a:rPr lang="es-419" sz="4000" dirty="0"/>
              <a:t> </a:t>
            </a:r>
            <a:r>
              <a:rPr lang="es-419" sz="4000" dirty="0" err="1"/>
              <a:t>brief</a:t>
            </a:r>
            <a:r>
              <a:rPr lang="es-419" sz="4000" dirty="0"/>
              <a:t>: </a:t>
            </a:r>
            <a:r>
              <a:rPr lang="es-419" sz="4000" dirty="0" err="1"/>
              <a:t>only</a:t>
            </a:r>
            <a:r>
              <a:rPr lang="es-419" sz="4000" dirty="0"/>
              <a:t> 83 </a:t>
            </a:r>
            <a:r>
              <a:rPr lang="es-419" sz="4000" dirty="0" err="1"/>
              <a:t>criteria</a:t>
            </a:r>
            <a:endParaRPr lang="en-US" sz="4000" dirty="0"/>
          </a:p>
          <a:p>
            <a:r>
              <a:rPr lang="es-419" sz="4000" dirty="0" err="1"/>
              <a:t>It</a:t>
            </a:r>
            <a:r>
              <a:rPr lang="es-419" sz="4000" dirty="0"/>
              <a:t> has </a:t>
            </a:r>
            <a:r>
              <a:rPr lang="es-419" sz="4000" dirty="0" err="1"/>
              <a:t>international</a:t>
            </a:r>
            <a:r>
              <a:rPr lang="es-419" sz="4000" dirty="0"/>
              <a:t> </a:t>
            </a:r>
            <a:r>
              <a:rPr lang="es-419" sz="4000" dirty="0" err="1"/>
              <a:t>recognition</a:t>
            </a:r>
            <a:endParaRPr lang="es-CR" sz="4000" dirty="0"/>
          </a:p>
          <a:p>
            <a:r>
              <a:rPr lang="es-419" sz="4000" dirty="0" err="1"/>
              <a:t>It</a:t>
            </a:r>
            <a:r>
              <a:rPr lang="es-419" sz="4000" dirty="0"/>
              <a:t> has </a:t>
            </a:r>
            <a:r>
              <a:rPr lang="es-419" sz="4000" dirty="0" err="1"/>
              <a:t>an</a:t>
            </a:r>
            <a:r>
              <a:rPr lang="es-419" sz="4000" dirty="0"/>
              <a:t> online </a:t>
            </a:r>
            <a:r>
              <a:rPr lang="es-419" sz="4000" dirty="0" err="1"/>
              <a:t>self-assessment</a:t>
            </a:r>
            <a:r>
              <a:rPr lang="es-419" sz="4000" dirty="0"/>
              <a:t> </a:t>
            </a:r>
          </a:p>
          <a:p>
            <a:r>
              <a:rPr lang="en-US" sz="4000" dirty="0"/>
              <a:t>It is the product of consensus</a:t>
            </a:r>
            <a:endParaRPr lang="es-CR" sz="4000" dirty="0"/>
          </a:p>
          <a:p>
            <a:r>
              <a:rPr lang="es-419" sz="4000" dirty="0" err="1"/>
              <a:t>It</a:t>
            </a:r>
            <a:r>
              <a:rPr lang="es-419" sz="4000" dirty="0"/>
              <a:t> has </a:t>
            </a:r>
            <a:r>
              <a:rPr lang="es-419" sz="4000" dirty="0" err="1"/>
              <a:t>accompaniment</a:t>
            </a:r>
            <a:endParaRPr lang="es-419" sz="4000" dirty="0"/>
          </a:p>
          <a:p>
            <a:pPr marL="0" indent="0">
              <a:buNone/>
            </a:pPr>
            <a:endParaRPr lang="es-CR" sz="4000" dirty="0"/>
          </a:p>
        </p:txBody>
      </p:sp>
    </p:spTree>
    <p:extLst>
      <p:ext uri="{BB962C8B-B14F-4D97-AF65-F5344CB8AC3E}">
        <p14:creationId xmlns:p14="http://schemas.microsoft.com/office/powerpoint/2010/main" val="249272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374EA94-1521-4374-AE08-392BA34F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Thank</a:t>
            </a:r>
            <a:r>
              <a:rPr lang="es-C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C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endParaRPr lang="es-C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DD0FAE0-EC2D-40ED-BF53-ABBB3DCDA11F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endParaRPr lang="es-CR" altLang="es-CR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r>
              <a:rPr lang="es-CR" altLang="es-CR" dirty="0">
                <a:latin typeface="Courier New" panose="02070309020205020404" pitchFamily="49" charset="0"/>
                <a:cs typeface="Courier New" panose="02070309020205020404" pitchFamily="49" charset="0"/>
              </a:rPr>
              <a:t>E-mail: </a:t>
            </a:r>
            <a:r>
              <a:rPr lang="es-CR" altLang="es-CR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acreditacion@cfia.cr</a:t>
            </a:r>
            <a:endParaRPr lang="es-CR" altLang="es-C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endParaRPr lang="es-CR" altLang="es-C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r>
              <a:rPr lang="es-CR" altLang="es-C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Phone</a:t>
            </a:r>
            <a:r>
              <a:rPr lang="es-CR" altLang="es-CR" dirty="0">
                <a:latin typeface="Courier New" panose="02070309020205020404" pitchFamily="49" charset="0"/>
                <a:cs typeface="Courier New" panose="02070309020205020404" pitchFamily="49" charset="0"/>
              </a:rPr>
              <a:t>: 2103-2313 / 2103-2250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r>
              <a:rPr lang="es-CR" altLang="es-C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http://www.cfia.or.cr/acreditacion.html</a:t>
            </a:r>
          </a:p>
        </p:txBody>
      </p:sp>
    </p:spTree>
    <p:extLst>
      <p:ext uri="{BB962C8B-B14F-4D97-AF65-F5344CB8AC3E}">
        <p14:creationId xmlns:p14="http://schemas.microsoft.com/office/powerpoint/2010/main" val="275692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105</Words>
  <Application>Microsoft Office PowerPoint</Application>
  <PresentationFormat>Carta (216 x 279 mm)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Presentación de PowerPoint</vt:lpstr>
      <vt:lpstr>Presentación de PowerPoint</vt:lpstr>
      <vt:lpstr>Presentación de PowerPoint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Alejandra Sandino</dc:creator>
  <cp:lastModifiedBy>Laura Solera</cp:lastModifiedBy>
  <cp:revision>33</cp:revision>
  <dcterms:created xsi:type="dcterms:W3CDTF">2016-01-08T16:30:57Z</dcterms:created>
  <dcterms:modified xsi:type="dcterms:W3CDTF">2018-07-09T15:36:54Z</dcterms:modified>
</cp:coreProperties>
</file>